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Crimson Pro Semi Bold" pitchFamily="34" charset="0"/>
      <p:regular r:id="rId15"/>
    </p:embeddedFont>
    <p:embeddedFont>
      <p:font typeface="Crimson Pro Semi Bold" pitchFamily="34" charset="-122"/>
      <p:regular r:id="rId16"/>
    </p:embeddedFont>
    <p:embeddedFont>
      <p:font typeface="Crimson Pro Semi Bold" pitchFamily="34" charset="-120"/>
      <p:regular r:id="rId17"/>
    </p:embeddedFont>
    <p:embeddedFont>
      <p:font typeface="Heebo" pitchFamily="34" charset="0"/>
      <p:bold r:id="rId18"/>
    </p:embeddedFont>
    <p:embeddedFont>
      <p:font typeface="Heebo" pitchFamily="34" charset="-122"/>
      <p:bold r:id="rId19"/>
    </p:embeddedFont>
    <p:embeddedFont>
      <p:font typeface="Heebo" pitchFamily="34" charset="-12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50046-28FA-524D-BAFB-C5B590DB070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32918-A3DE-1645-B650-FAF3F55B67F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Health Impact Assessment for the Proposed Expansion of  Netaji Subhash Chandra Bose Airport, Kolkata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9493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rapid desktop HIA briefing for policy-makers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2989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3751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12988"/>
            <a:ext cx="2416969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/>
              <a:t>PRIYANKA SANYAL</a:t>
            </a:r>
            <a:endParaRPr lang="en-US" sz="2200" dirty="0"/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9" name="Rectangles 8"/>
          <p:cNvSpPr/>
          <p:nvPr/>
        </p:nvSpPr>
        <p:spPr>
          <a:xfrm>
            <a:off x="12717145" y="7668260"/>
            <a:ext cx="1824990" cy="460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155" y="559395"/>
            <a:ext cx="1016353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 to Health Impact Assessments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79820" y="16071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+mn-ea"/>
                <a:ea typeface="Crimson Pro Semi Bold" pitchFamily="34" charset="-122"/>
                <a:cs typeface="+mn-ea"/>
              </a:rPr>
              <a:t>What is an HIA?</a:t>
            </a:r>
            <a:endParaRPr lang="en-US" sz="2200" dirty="0">
              <a:latin typeface="+mn-ea"/>
              <a:cs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9820" y="210006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dirty="0">
                <a:solidFill>
                  <a:srgbClr val="4C4C4D"/>
                </a:solidFill>
                <a:latin typeface="Calibri" panose="020F0502020204030204" charset="0"/>
                <a:ea typeface="Heebo" pitchFamily="34" charset="-122"/>
                <a:cs typeface="Calibri" panose="020F0502020204030204" charset="0"/>
              </a:rPr>
              <a:t>A structured process used to analyze the health impacts of policies, projects, or proposals on a population.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45070" y="3843655"/>
            <a:ext cx="2862580" cy="453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Purpose of this HIA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72216" y="4523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729845" y="7769225"/>
            <a:ext cx="1824990" cy="460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1"/>
          <p:cNvSpPr/>
          <p:nvPr/>
        </p:nvSpPr>
        <p:spPr>
          <a:xfrm>
            <a:off x="920790" y="36576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endParaRPr lang="en-US" alt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7572415" y="452385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altLang="en-US" sz="1750" dirty="0"/>
              <a:t>To evaluate the health effects of the proposed airport expansion on the local community and provide recommendations to enhance benefits and reduce risks.</a:t>
            </a:r>
            <a:endParaRPr lang="en-US" altLang="en-US" sz="1750" dirty="0"/>
          </a:p>
        </p:txBody>
      </p:sp>
      <p:sp>
        <p:nvSpPr>
          <p:cNvPr id="10" name="Text 3"/>
          <p:cNvSpPr/>
          <p:nvPr/>
        </p:nvSpPr>
        <p:spPr>
          <a:xfrm>
            <a:off x="779621" y="3942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altLang="en-US" sz="2200" dirty="0"/>
              <a:t>Key Stages of HIA</a:t>
            </a:r>
            <a:endParaRPr lang="en-US" altLang="en-US" sz="2200" dirty="0"/>
          </a:p>
        </p:txBody>
      </p:sp>
      <p:sp>
        <p:nvSpPr>
          <p:cNvPr id="11" name="Text 4"/>
          <p:cNvSpPr/>
          <p:nvPr/>
        </p:nvSpPr>
        <p:spPr>
          <a:xfrm>
            <a:off x="779621" y="4523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2"/>
          <p:cNvSpPr/>
          <p:nvPr/>
        </p:nvSpPr>
        <p:spPr>
          <a:xfrm>
            <a:off x="779820" y="452385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/>
              <a:t>Screening: Identifying the need for an HIA.</a:t>
            </a:r>
            <a:endParaRPr lang="en-US" altLang="en-US" sz="175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/>
              <a:t>Scoping: Determining what aspects to assess.</a:t>
            </a:r>
            <a:endParaRPr lang="en-US" altLang="en-US" sz="175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/>
              <a:t>Assessment: Analyzing potential health impacts.</a:t>
            </a:r>
            <a:endParaRPr lang="en-US" altLang="en-US" sz="175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/>
              <a:t>Recommendations: Proposing strategies for mitigation or enhancement.</a:t>
            </a:r>
            <a:endParaRPr lang="en-US" altLang="en-US" sz="175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/>
              <a:t>Evaluation: Reviewing the effectiveness of measures taken.</a:t>
            </a:r>
            <a:endParaRPr lang="en-US" alt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175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4787979"/>
            <a:ext cx="8192214" cy="695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Framework Selection and Rationale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9383" y="6068378"/>
            <a:ext cx="501015" cy="501015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970121" y="6151840"/>
            <a:ext cx="119420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3045" y="6068378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Framework Choice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3045" y="6549866"/>
            <a:ext cx="5700832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WHO HIA Framework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523" y="6068378"/>
            <a:ext cx="501015" cy="501015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9" name="Text 6"/>
          <p:cNvSpPr/>
          <p:nvPr/>
        </p:nvSpPr>
        <p:spPr>
          <a:xfrm>
            <a:off x="7594163" y="6151840"/>
            <a:ext cx="165735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8150185" y="6068378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Rationale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8149550" y="6485731"/>
            <a:ext cx="5700832" cy="10687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en-US" sz="1400" dirty="0"/>
              <a:t>Offers a thorough approach, ideal for infrastructure projects like airport expansions.Focuses on evidence-based recommendations and addressing equity concerns.</a:t>
            </a:r>
            <a:endParaRPr lang="en-US" altLang="en-US" sz="1400" dirty="0"/>
          </a:p>
        </p:txBody>
      </p:sp>
      <p:sp>
        <p:nvSpPr>
          <p:cNvPr id="12" name="Rectangles 11"/>
          <p:cNvSpPr/>
          <p:nvPr/>
        </p:nvSpPr>
        <p:spPr>
          <a:xfrm>
            <a:off x="12754610" y="7624445"/>
            <a:ext cx="1854835" cy="598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23232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Methods and Data 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+mn-ea"/>
                <a:ea typeface="Heebo" pitchFamily="34" charset="-122"/>
                <a:cs typeface="+mn-ea"/>
              </a:rPr>
              <a:t>Literature review of similar projects,</a:t>
            </a:r>
            <a:r>
              <a:rPr lang="en-US" altLang="en-US" sz="1750" dirty="0">
                <a:latin typeface="+mn-ea"/>
                <a:cs typeface="+mn-ea"/>
              </a:rPr>
              <a:t>Conducting secondary data analysis on traffic patterns, environmental health indicators, and demographic trends.</a:t>
            </a:r>
            <a:endParaRPr lang="en-US" altLang="en-US" sz="1750" dirty="0">
              <a:latin typeface="+mn-ea"/>
              <a:cs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63375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+mn-ea"/>
                <a:ea typeface="Heebo" pitchFamily="34" charset="-122"/>
                <a:cs typeface="+mn-ea"/>
              </a:rPr>
              <a:t>National health databases, civil aviation reports, studies on airport expansion impacts (air quality, noise).</a:t>
            </a:r>
            <a:endParaRPr lang="en-US" sz="1750" dirty="0">
              <a:solidFill>
                <a:srgbClr val="4C4C4D"/>
              </a:solidFill>
              <a:latin typeface="+mn-ea"/>
              <a:ea typeface="Heebo" pitchFamily="34" charset="-122"/>
              <a:cs typeface="+mn-ea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altLang="en-US" sz="1750" dirty="0">
                <a:latin typeface="+mn-ea"/>
                <a:cs typeface="+mn-ea"/>
              </a:rPr>
              <a:t>Partnering with environmental advocacy groups and local health authorities to validate findings and gather insights.</a:t>
            </a:r>
            <a:endParaRPr lang="en-US" altLang="en-US" sz="1750" dirty="0">
              <a:latin typeface="+mn-ea"/>
              <a:cs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2729845" y="7769225"/>
            <a:ext cx="1824990" cy="460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27259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Overview of the Airport Expansion Proposal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Description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Expansion of Netaji Subhash Chandra Bose Airport in Kolkata with new terminals, extended runways, increased flight capacity, and expected growth in passenger and cargo traffic.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Context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Growth in tourism, trade, and urban development, implications for surrounding communities.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729845" y="7769225"/>
            <a:ext cx="1824990" cy="460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551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Potential Positive Health Impacts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6507004" y="3260050"/>
            <a:ext cx="32112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Economic and Social Benefits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4799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Job creation, increased economic opportunities for local businesses.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10398681" y="3260050"/>
            <a:ext cx="32112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Infrastructure Improvements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4799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Enhanced transportation networks (roads, public transit).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6507004" y="58739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Community 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4367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Opportunities for local health initiatives funded by project developers.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729845" y="7769225"/>
            <a:ext cx="1824990" cy="460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00088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Potential Negative Health Impacts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93120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Environmental Concerns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+mn-ea"/>
                <a:ea typeface="Heebo" pitchFamily="34" charset="-122"/>
                <a:cs typeface="+mn-ea"/>
              </a:rPr>
              <a:t>Increased air and noise pollution, potential for increased greenhouse gas emissions.</a:t>
            </a:r>
            <a:endParaRPr lang="en-US" sz="1750" dirty="0">
              <a:latin typeface="+mn-ea"/>
              <a:cs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Social and Health Risks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dirty="0"/>
              <a:t>Possible displacement of residents living near the airport,heightened stress and health issues linked to noise exposure and congestion.</a:t>
            </a:r>
            <a:endParaRPr lang="en-US" alt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729845" y="7769225"/>
            <a:ext cx="1824990" cy="460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Recommendations for Mitigation and Enhancement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5576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Maximizing Benefits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46183"/>
            <a:ext cx="36080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Local hiring preferences, accessible public transit options.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25576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Minimizing Risks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746183"/>
            <a:ext cx="36081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Noise reduction technologies, air quality monitoring, relocation assistance.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153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309122"/>
            <a:ext cx="294691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799540"/>
            <a:ext cx="36080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 consultations with affected communities.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729845" y="7769225"/>
            <a:ext cx="1824990" cy="460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2647</Words>
  <Application>WPS Presentation</Application>
  <PresentationFormat>Custom</PresentationFormat>
  <Paragraphs>98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Crimson Pro Semi Bold</vt:lpstr>
      <vt:lpstr>Crimson Pro Semi Bold</vt:lpstr>
      <vt:lpstr>Crimson Pro Semi Bold</vt:lpstr>
      <vt:lpstr>Heebo</vt:lpstr>
      <vt:lpstr>Heebo</vt:lpstr>
      <vt:lpstr>Heebo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KIIT</cp:lastModifiedBy>
  <cp:revision>6</cp:revision>
  <dcterms:created xsi:type="dcterms:W3CDTF">2024-12-30T12:57:00Z</dcterms:created>
  <dcterms:modified xsi:type="dcterms:W3CDTF">2025-01-04T17:36:11Z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8E4E0A7E9A08425A87484B6289F8D2C7_12</vt:lpwstr>
  </property>
  <property fmtid="{D5CDD505-2E9C-101B-9397-08002B2CF9AE}" pid="3" name="KSOProductBuildVer">
    <vt:lpwstr>1033-12.2.0.19307</vt:lpwstr>
  </property>
</Properties>
</file>